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2" r:id="rId4"/>
    <p:sldId id="263" r:id="rId5"/>
    <p:sldId id="257" r:id="rId6"/>
    <p:sldId id="273" r:id="rId7"/>
    <p:sldId id="258" r:id="rId8"/>
    <p:sldId id="264" r:id="rId9"/>
    <p:sldId id="261" r:id="rId10"/>
    <p:sldId id="268" r:id="rId11"/>
    <p:sldId id="260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/>
    <p:restoredTop sz="94675"/>
  </p:normalViewPr>
  <p:slideViewPr>
    <p:cSldViewPr snapToGrid="0" snapToObjects="1">
      <p:cViewPr varScale="1">
        <p:scale>
          <a:sx n="110" d="100"/>
          <a:sy n="110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xmlns="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https://sli.do</a:t>
            </a: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#53376</a:t>
            </a:r>
            <a:endParaRPr lang="en-US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person, outdoor, screenshot&#10;&#10;Description automatically generated">
            <a:extLst>
              <a:ext uri="{FF2B5EF4-FFF2-40B4-BE49-F238E27FC236}">
                <a16:creationId xmlns:a16="http://schemas.microsoft.com/office/drawing/2014/main" xmlns="" id="{302D39FE-8B32-8A45-A4A7-B8FF2405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364B866-60B1-A54A-BC78-B8BA5343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C4AC89-A710-FE42-9A1F-E1E2ECAF8ACA}"/>
              </a:ext>
            </a:extLst>
          </p:cNvPr>
          <p:cNvSpPr txBox="1"/>
          <p:nvPr/>
        </p:nvSpPr>
        <p:spPr>
          <a:xfrm>
            <a:off x="3209729" y="5138352"/>
            <a:ext cx="57725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/seasons-of-serverless</a:t>
            </a:r>
            <a:endParaRPr lang="x-none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4D6F5D98-306B-2248-B154-7DDF2E7E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5"/>
            <a:ext cx="12192000" cy="51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98FC49-72DF-4543-8A75-FE2DB91D19F5}"/>
              </a:ext>
            </a:extLst>
          </p:cNvPr>
          <p:cNvSpPr txBox="1"/>
          <p:nvPr/>
        </p:nvSpPr>
        <p:spPr>
          <a:xfrm>
            <a:off x="3361427" y="2828836"/>
            <a:ext cx="54691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추첨</a:t>
            </a:r>
            <a:endParaRPr lang="x-none" sz="7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0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사용자 지정 대상에 로그를 더 쉽게 전송하도록 지원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https://aws.amazon.com/ko/about-aws/whats-new/2020/11/aws-lambda-send-logs-custom-destinations/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Amazon RDS Data API, </a:t>
            </a:r>
            <a:r>
              <a:rPr lang="ko-KR" altLang="en-US" b="1" dirty="0"/>
              <a:t>태그 기반 인증 </a:t>
            </a:r>
            <a:r>
              <a:rPr lang="ko-KR" altLang="en-US" b="1" dirty="0" smtClean="0"/>
              <a:t>지원</a:t>
            </a:r>
            <a:endParaRPr lang="en-US" altLang="ko-KR" b="1" dirty="0" smtClean="0"/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https://aws.amazon.com/ko/about-aws/whats-new/2020/11/amazon-rds-data-api-supports-tag-based-authorization/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Serverless</a:t>
            </a:r>
            <a:r>
              <a:rPr lang="en-US" altLang="ko-KR" b="1" dirty="0"/>
              <a:t> load balancing with Terraform: The hard </a:t>
            </a:r>
            <a:r>
              <a:rPr lang="en-US" altLang="ko-KR" b="1" dirty="0" smtClean="0"/>
              <a:t>way</a:t>
            </a:r>
          </a:p>
          <a:p>
            <a:r>
              <a:rPr lang="en-US" altLang="ko-KR" dirty="0"/>
              <a:t>	</a:t>
            </a:r>
            <a:r>
              <a:rPr lang="en-US" altLang="ko-KR" dirty="0"/>
              <a:t>https://cloud.google.com/blog/topics/developers-practitioners/serverless-load-balancing-terraform-hard-way</a:t>
            </a:r>
            <a:endParaRPr lang="en-US" altLang="ko-KR" dirty="0"/>
          </a:p>
        </p:txBody>
      </p:sp>
      <p:sp>
        <p:nvSpPr>
          <p:cNvPr id="11" name="Rectangle 5">
            <a:extLst>
              <a:ext uri="{FF2B5EF4-FFF2-40B4-BE49-F238E27FC236}">
                <a16:creationId xmlns=""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Introducing </a:t>
            </a:r>
            <a:r>
              <a:rPr lang="en-US" altLang="ko-KR" b="1" dirty="0"/>
              <a:t>.NET on Google Cloud </a:t>
            </a:r>
            <a:r>
              <a:rPr lang="en-US" altLang="ko-KR" b="1" dirty="0" smtClean="0"/>
              <a:t>Functions</a:t>
            </a:r>
            <a:endParaRPr lang="en-US" altLang="ko-KR" b="1" dirty="0"/>
          </a:p>
          <a:p>
            <a:r>
              <a:rPr lang="en-US" altLang="ko-KR" dirty="0"/>
              <a:t>	https://cloud.google.com/blog/products/application-development/introducing-net-google-cloud-functions</a:t>
            </a:r>
            <a:endParaRPr lang="en-US" altLang="ko-KR" dirty="0"/>
          </a:p>
        </p:txBody>
      </p: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 developer’s guide to Google Kubernetes Engine, or </a:t>
            </a:r>
            <a:r>
              <a:rPr lang="en-US" altLang="ko-KR" b="1" dirty="0" smtClean="0"/>
              <a:t>GKE</a:t>
            </a:r>
            <a:endParaRPr lang="en-US" altLang="ko-KR" b="1" dirty="0"/>
          </a:p>
          <a:p>
            <a:r>
              <a:rPr lang="en-US" altLang="ko-KR" sz="1600" dirty="0"/>
              <a:t>	https://cloud.google.com/blog/products/containers-kubernetes/tips-and-tricks-for-developers-learning-to-work-with-gke</a:t>
            </a:r>
            <a:endParaRPr lang="en-US" altLang="ko-KR" sz="1600" dirty="0"/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인지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(Cognitive)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TTS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cogservice-tts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02C012-47CA-0F4E-B6EA-EBACEE2302C6}"/>
              </a:ext>
            </a:extLst>
          </p:cNvPr>
          <p:cNvSpPr/>
          <p:nvPr/>
        </p:nvSpPr>
        <p:spPr>
          <a:xfrm>
            <a:off x="0" y="252580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커스텀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번역기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 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/custom-translator-v2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48F8705-1038-AB44-976D-7E4B164DCC7D}"/>
              </a:ext>
            </a:extLst>
          </p:cNvPr>
          <p:cNvSpPr/>
          <p:nvPr/>
        </p:nvSpPr>
        <p:spPr>
          <a:xfrm>
            <a:off x="0" y="433219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코스모스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프리뷰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SQL 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몽고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카산드라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그렘린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cosdb-api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7D9C991-E9F8-A045-897A-64449EC74EA7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 Code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익스텐션에서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스카폴딩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코드 템플릿 자동 생성</a:t>
            </a:r>
            <a:endParaRPr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apim-azfunc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679D859-0CDE-D14B-8904-99003BCD12BC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분석기 새 버전 프리뷰</a:t>
            </a:r>
            <a:endParaRPr lang="en-AU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/text-analytics-new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xmlns="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62BD481-AF1B-2A46-AB2E-7A9E1F161491}"/>
              </a:ext>
            </a:extLst>
          </p:cNvPr>
          <p:cNvSpPr txBox="1"/>
          <p:nvPr/>
        </p:nvSpPr>
        <p:spPr>
          <a:xfrm>
            <a:off x="1165412" y="4213337"/>
            <a:ext cx="986117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bit.ly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/skug-202011-checkin</a:t>
            </a:r>
            <a:endParaRPr lang="en-US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xmlns="" id="{C6F30B45-BC1F-E74D-890A-477FD9D8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21169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1A05676-7677-EC43-AA89-B16E64417F9C}"/>
              </a:ext>
            </a:extLst>
          </p:cNvPr>
          <p:cNvSpPr txBox="1"/>
          <p:nvPr/>
        </p:nvSpPr>
        <p:spPr>
          <a:xfrm>
            <a:off x="1756914" y="613338"/>
            <a:ext cx="8678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 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경품 추첨</a:t>
            </a:r>
            <a:endParaRPr lang="x-none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164</Words>
  <Application>Microsoft Office PowerPoint</Application>
  <PresentationFormat>와이드스크린</PresentationFormat>
  <Paragraphs>43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맑은 고딕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프레젠테이션</vt:lpstr>
      <vt:lpstr>PowerPoint 프레젠테이션</vt:lpstr>
      <vt:lpstr>AWS 서버리스 소식</vt:lpstr>
      <vt:lpstr>GCP 서버리스 소식</vt:lpstr>
      <vt:lpstr>애저 서버리스 소식</vt:lpstr>
      <vt:lpstr>경품 협찬</vt:lpstr>
      <vt:lpstr>PowerPoint 프레젠테이션</vt:lpstr>
      <vt:lpstr>QnA</vt:lpstr>
      <vt:lpstr>PowerPoint 프레젠테이션</vt:lpstr>
      <vt:lpstr>PowerPoint 프레젠테이션</vt:lpstr>
      <vt:lpstr>PowerPoint 프레젠테이션</vt:lpstr>
      <vt:lpstr>PowerPoint 프레젠테이션</vt:lpstr>
      <vt:lpstr>서버리스 한국 사용자모임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MZC01-LEMON</cp:lastModifiedBy>
  <cp:revision>27</cp:revision>
  <dcterms:created xsi:type="dcterms:W3CDTF">2020-09-13T07:59:19Z</dcterms:created>
  <dcterms:modified xsi:type="dcterms:W3CDTF">2020-11-26T10:03:53Z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